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7" r:id="rId3"/>
    <p:sldId id="269" r:id="rId4"/>
    <p:sldId id="270" r:id="rId5"/>
    <p:sldId id="260" r:id="rId6"/>
    <p:sldId id="284" r:id="rId7"/>
    <p:sldId id="271" r:id="rId8"/>
    <p:sldId id="273" r:id="rId9"/>
    <p:sldId id="276" r:id="rId10"/>
    <p:sldId id="267" r:id="rId11"/>
    <p:sldId id="285" r:id="rId12"/>
    <p:sldId id="286" r:id="rId13"/>
    <p:sldId id="278" r:id="rId14"/>
    <p:sldId id="279" r:id="rId15"/>
    <p:sldId id="288" r:id="rId16"/>
    <p:sldId id="287" r:id="rId17"/>
    <p:sldId id="280" r:id="rId18"/>
    <p:sldId id="282" r:id="rId19"/>
    <p:sldId id="283" r:id="rId20"/>
    <p:sldId id="281" r:id="rId21"/>
    <p:sldId id="268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5182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815"/>
  </p:normalViewPr>
  <p:slideViewPr>
    <p:cSldViewPr snapToGrid="0" snapToObjects="1">
      <p:cViewPr varScale="1">
        <p:scale>
          <a:sx n="68" d="100"/>
          <a:sy n="68" d="100"/>
        </p:scale>
        <p:origin x="584" y="240"/>
      </p:cViewPr>
      <p:guideLst>
        <p:guide orient="horz" pos="5182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98F27F4-B2B5-BE41-A939-309DA364EA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C7F5D4-419D-F345-BD70-1DD3BEE4B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F2C6C-7AE0-1644-95E8-E349B94E8A1A}" type="datetimeFigureOut">
              <a:rPr lang="fr-FR" smtClean="0"/>
              <a:t>16/04/2018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288729-FC2F-E548-AB20-DD7E227D19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858511-9985-D648-B398-ADCA853D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D3C73-6B1B-C545-B8FF-994BC4778E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818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Facilité d’installation (1 commande NPM)</a:t>
            </a:r>
          </a:p>
          <a:p>
            <a:r>
              <a:rPr lang="fr-FR" dirty="0"/>
              <a:t>Facilité d’écriture des tests avec une API agréable à utiliser</a:t>
            </a:r>
          </a:p>
          <a:p>
            <a:r>
              <a:rPr lang="fr-FR" dirty="0"/>
              <a:t>Facilité d’exécution des tests (en locale et en CI)</a:t>
            </a:r>
          </a:p>
          <a:p>
            <a:r>
              <a:rPr lang="fr-FR" dirty="0"/>
              <a:t>Facilité de </a:t>
            </a:r>
            <a:r>
              <a:rPr lang="fr-FR" dirty="0" err="1"/>
              <a:t>débuggage</a:t>
            </a:r>
            <a:endParaRPr lang="fr-FR" dirty="0"/>
          </a:p>
          <a:p>
            <a:r>
              <a:rPr lang="fr-FR" dirty="0"/>
              <a:t>N’utilise pas </a:t>
            </a:r>
            <a:r>
              <a:rPr lang="fr-FR" dirty="0" err="1"/>
              <a:t>Selenium</a:t>
            </a:r>
            <a:r>
              <a:rPr lang="fr-FR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91685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399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3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51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84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Expérience de gens qui font du </a:t>
            </a:r>
            <a:r>
              <a:rPr lang="fr-FR" dirty="0" err="1"/>
              <a:t>React</a:t>
            </a:r>
            <a:r>
              <a:rPr lang="fr-FR" dirty="0"/>
              <a:t>/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VueJS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22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en beta</a:t>
            </a:r>
          </a:p>
          <a:p>
            <a:endParaRPr lang="fr-FR" dirty="0"/>
          </a:p>
          <a:p>
            <a:r>
              <a:rPr lang="fr-FR" dirty="0"/>
              <a:t>Support tab, multi page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90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40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5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e du titre"/>
          <p:cNvSpPr txBox="1">
            <a:spLocks noGrp="1"/>
          </p:cNvSpPr>
          <p:nvPr>
            <p:ph type="title"/>
          </p:nvPr>
        </p:nvSpPr>
        <p:spPr>
          <a:xfrm>
            <a:off x="1463959" y="3432813"/>
            <a:ext cx="21456081" cy="386975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961556" y="7874628"/>
            <a:ext cx="14716126" cy="28443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5100"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8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#DevoxxFR"/>
          <p:cNvSpPr txBox="1"/>
          <p:nvPr/>
        </p:nvSpPr>
        <p:spPr>
          <a:xfrm>
            <a:off x="243933" y="13100105"/>
            <a:ext cx="3485385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2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chemeClr val="accent5">
                <a:hueOff val="101205"/>
                <a:satOff val="-13598"/>
                <a:lumOff val="23877"/>
              </a:schemeClr>
            </a:gs>
            <a:gs pos="100000">
              <a:srgbClr val="7F111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4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268993270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7F1111"/>
            </a:gs>
            <a:gs pos="100000">
              <a:srgbClr val="DB183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duotone factory of dev.png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Texte du titre"/>
          <p:cNvSpPr txBox="1">
            <a:spLocks noGrp="1"/>
          </p:cNvSpPr>
          <p:nvPr>
            <p:ph type="title"/>
          </p:nvPr>
        </p:nvSpPr>
        <p:spPr>
          <a:xfrm>
            <a:off x="1227725" y="892968"/>
            <a:ext cx="10660666" cy="5607845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09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0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11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6353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/>
          <p:cNvSpPr/>
          <p:nvPr/>
        </p:nvSpPr>
        <p:spPr>
          <a:xfrm>
            <a:off x="3012281" y="6752587"/>
            <a:ext cx="18359438" cy="210826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6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#DevoxxFR"/>
          <p:cNvSpPr txBox="1"/>
          <p:nvPr/>
        </p:nvSpPr>
        <p:spPr>
          <a:xfrm>
            <a:off x="200890" y="13100107"/>
            <a:ext cx="4317322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xfrm>
            <a:off x="3054805" y="3954596"/>
            <a:ext cx="18256531" cy="1786067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chemeClr val="accent5">
            <a:satOff val="19767"/>
            <a:lumOff val="-2349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e du titre"/>
          <p:cNvSpPr txBox="1">
            <a:spLocks noGrp="1"/>
          </p:cNvSpPr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6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87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#DevoxxFR"/>
          <p:cNvSpPr txBox="1"/>
          <p:nvPr/>
        </p:nvSpPr>
        <p:spPr>
          <a:xfrm>
            <a:off x="200890" y="13100107"/>
            <a:ext cx="426353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98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99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#DevoxxFR"/>
          <p:cNvSpPr txBox="1"/>
          <p:nvPr/>
        </p:nvSpPr>
        <p:spPr>
          <a:xfrm>
            <a:off x="200890" y="13100107"/>
            <a:ext cx="5719853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 @</a:t>
            </a:r>
            <a:r>
              <a:rPr lang="fr-FR" dirty="0" err="1"/>
              <a:t>rodbung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33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4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4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uotone code.png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duotone city.png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" name="duotone factory of dev.png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9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32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203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20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205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100107"/>
            <a:ext cx="349256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9" r:id="rId5"/>
    <p:sldLayoutId id="2147483660" r:id="rId6"/>
    <p:sldLayoutId id="2147483664" r:id="rId7"/>
    <p:sldLayoutId id="2147483665" r:id="rId8"/>
    <p:sldLayoutId id="2147483667" r:id="rId9"/>
    <p:sldLayoutId id="2147483668" r:id="rId10"/>
    <p:sldLayoutId id="2147483669" r:id="rId11"/>
    <p:sldLayoutId id="214748367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mutov/cypress-react-unit-te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bahmutov/cypress-hyperapp-unit-test" TargetMode="External"/><Relationship Id="rId4" Type="http://schemas.openxmlformats.org/officeDocument/2006/relationships/hyperlink" Target="https://github.com/bahmutov/cypress-vue-unit-te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burr/cypress-match-screensho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plugi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npmtrends.com/cypres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trade-off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dia.wd5.myworkdayjobs.com/search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" TargetMode="External"/><Relationship Id="rId7" Type="http://schemas.openxmlformats.org/officeDocument/2006/relationships/hyperlink" Target="https://www.youtube.com/watch?v=C1D94jWy8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5FnalKRjpZk" TargetMode="External"/><Relationship Id="rId5" Type="http://schemas.openxmlformats.org/officeDocument/2006/relationships/hyperlink" Target="https://www.youtube.com/watch?v=5XQOK0v_YRE" TargetMode="External"/><Relationship Id="rId4" Type="http://schemas.openxmlformats.org/officeDocument/2006/relationships/hyperlink" Target="https://github.com/cypress-io/cypress-example-recip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_man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thinkster/realworld" TargetMode="External"/><Relationship Id="rId2" Type="http://schemas.openxmlformats.org/officeDocument/2006/relationships/hyperlink" Target="https://cfp.devoxx.f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voxx France 2017…"/>
          <p:cNvSpPr txBox="1">
            <a:spLocks noGrp="1"/>
          </p:cNvSpPr>
          <p:nvPr>
            <p:ph type="ctrTitle"/>
          </p:nvPr>
        </p:nvSpPr>
        <p:spPr>
          <a:xfrm>
            <a:off x="3072892" y="4923124"/>
            <a:ext cx="18220355" cy="38697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r>
              <a:rPr lang="fr-FR" dirty="0"/>
              <a:t>Accélérez vos tests End-To-End avec </a:t>
            </a:r>
            <a:r>
              <a:rPr lang="fr-FR" dirty="0" err="1"/>
              <a:t>Cypress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endParaRPr dirty="0"/>
          </a:p>
        </p:txBody>
      </p:sp>
      <p:sp>
        <p:nvSpPr>
          <p:cNvPr id="25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52057" y="13019484"/>
            <a:ext cx="262027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ve Demo"/>
          <p:cNvSpPr txBox="1">
            <a:spLocks noGrp="1"/>
          </p:cNvSpPr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Live Demo</a:t>
            </a:r>
          </a:p>
        </p:txBody>
      </p:sp>
      <p:sp>
        <p:nvSpPr>
          <p:cNvPr id="29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062BDF-1F98-5448-9FF6-25875254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18" y="1101969"/>
            <a:ext cx="18042503" cy="101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43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Résumé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0" y="3211970"/>
            <a:ext cx="14426559" cy="960634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Test de flow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Test page unique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Intercepter et </a:t>
            </a:r>
            <a:r>
              <a:rPr lang="fr-FR" dirty="0" err="1"/>
              <a:t>stubber</a:t>
            </a:r>
            <a:r>
              <a:rPr lang="fr-FR" dirty="0"/>
              <a:t> les requêtes XHR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Enrichir le comportement de </a:t>
            </a:r>
            <a:r>
              <a:rPr lang="fr-FR" dirty="0" err="1"/>
              <a:t>Cypress</a:t>
            </a:r>
            <a:r>
              <a:rPr lang="fr-FR" dirty="0"/>
              <a:t> avec les </a:t>
            </a:r>
            <a:r>
              <a:rPr lang="fr-FR" i="1" dirty="0"/>
              <a:t>custom </a:t>
            </a:r>
            <a:r>
              <a:rPr lang="fr-FR" i="1" dirty="0" err="1"/>
              <a:t>commands</a:t>
            </a:r>
            <a:endParaRPr lang="fr-FR" i="1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Se mettre dans l’état que l’on souhaite sans utiliser l’UI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Lancer les tests via l’interface ou en mode </a:t>
            </a:r>
            <a:r>
              <a:rPr lang="fr-FR" i="1" dirty="0" err="1"/>
              <a:t>headless</a:t>
            </a:r>
            <a:endParaRPr lang="fr-FR" i="1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Le </a:t>
            </a:r>
            <a:r>
              <a:rPr lang="fr-FR" dirty="0" err="1"/>
              <a:t>dashboard</a:t>
            </a:r>
            <a:r>
              <a:rPr lang="fr-FR" dirty="0"/>
              <a:t> service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604033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5122" name="Picture 2" descr="https://78.media.tumblr.com/7522db2557d31e33684a05e7dc097992/tumblr_n0xm24qMfD1rb2l1co2_r1_400.gif">
            <a:extLst>
              <a:ext uri="{FF2B5EF4-FFF2-40B4-BE49-F238E27FC236}">
                <a16:creationId xmlns:a16="http://schemas.microsoft.com/office/drawing/2014/main" id="{04AAC44F-ADC9-5D44-98C3-726C4745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9" y="2521364"/>
            <a:ext cx="11405222" cy="82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135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47593">
              <a:defRPr sz="10192"/>
            </a:lvl1pPr>
          </a:lstStyle>
          <a:p>
            <a:r>
              <a:rPr lang="fr-FR" dirty="0"/>
              <a:t>Test unitaires de composant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3607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 err="1">
                <a:hlinkClick r:id="rId3"/>
              </a:rPr>
              <a:t>React</a:t>
            </a:r>
            <a:r>
              <a:rPr lang="fr-FR" dirty="0"/>
              <a:t>, </a:t>
            </a:r>
            <a:r>
              <a:rPr lang="fr-FR" dirty="0">
                <a:hlinkClick r:id="rId4"/>
              </a:rPr>
              <a:t>Vue</a:t>
            </a:r>
            <a:r>
              <a:rPr lang="fr-FR" dirty="0"/>
              <a:t>, </a:t>
            </a:r>
            <a:r>
              <a:rPr lang="fr-FR" dirty="0" err="1">
                <a:hlinkClick r:id="rId5"/>
              </a:rPr>
              <a:t>Hyperapp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E9CE8D-50C4-C44A-A959-EB730BA2E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50" y="3733800"/>
            <a:ext cx="146812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29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47593">
              <a:defRPr sz="10192"/>
            </a:lvl1pPr>
          </a:lstStyle>
          <a:p>
            <a:r>
              <a:rPr lang="fr-FR" dirty="0"/>
              <a:t>Test de régression visuel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3607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b="1" dirty="0">
                <a:hlinkClick r:id="rId3"/>
              </a:rPr>
              <a:t>cypress-match-screenshot</a:t>
            </a:r>
            <a:r>
              <a:rPr lang="fr-FR" b="1" dirty="0"/>
              <a:t> 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9E5F55-2412-5F47-8D51-5306C25B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88" y="7032625"/>
            <a:ext cx="9728200" cy="1193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2D4EF1E-C444-DC48-BF89-46417519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5302" y="2966442"/>
            <a:ext cx="4887928" cy="9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18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Les plugins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r>
              <a:rPr lang="fr-FR" dirty="0">
                <a:hlinkClick r:id="rId3"/>
              </a:rPr>
              <a:t>https://docs.cypress.io/plugins/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Typescript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Cucumber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BEEB26-0150-424E-86EA-CB2B9AD4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41" y="6035307"/>
            <a:ext cx="10661397" cy="3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86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La communauté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BA33F5-4940-954A-9873-B6F42509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4" y="2716426"/>
            <a:ext cx="13561456" cy="87242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6305295-89B0-4343-9550-B577090157D8}"/>
              </a:ext>
            </a:extLst>
          </p:cNvPr>
          <p:cNvSpPr txBox="1"/>
          <p:nvPr/>
        </p:nvSpPr>
        <p:spPr>
          <a:xfrm>
            <a:off x="7032846" y="11773203"/>
            <a:ext cx="103233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fr-FR" dirty="0">
                <a:hlinkClick r:id="rId4"/>
              </a:rPr>
              <a:t>http://www.npmtrends.com/cypress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09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Des inconvénients ?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5C4157D0-0F0F-F848-9FE0-187C491322E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Un peu jeune ?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Des compromis à </a:t>
            </a:r>
            <a:r>
              <a:rPr lang="fr-FR" dirty="0">
                <a:hlinkClick r:id="rId3"/>
              </a:rPr>
              <a:t>connaître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Pas encore de support multi-navigateurs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026368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@</a:t>
            </a:r>
            <a:r>
              <a:rPr lang="fr-FR" dirty="0" err="1"/>
              <a:t>Egencia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E60F4D85-537E-844B-BE4F-4F071D745FF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</a:t>
            </a:r>
            <a:r>
              <a:rPr dirty="0"/>
              <a:t>-</a:t>
            </a:r>
            <a:r>
              <a:rPr lang="fr-FR" dirty="0"/>
              <a:t> Bien accueilli par les développeurs et testeurs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de flow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unitaires de pages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Intégration avec Jenkins/Blue </a:t>
            </a:r>
            <a:r>
              <a:rPr lang="fr-FR" dirty="0" err="1"/>
              <a:t>Ocean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478835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a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Rodolphe BUNG</a:t>
            </a:r>
            <a:endParaRPr dirty="0"/>
          </a:p>
        </p:txBody>
      </p:sp>
      <p:sp>
        <p:nvSpPr>
          <p:cNvPr id="300" name="Devoxx France 2018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6"/>
            <a:ext cx="7500938" cy="276571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      @</a:t>
            </a:r>
            <a:r>
              <a:rPr lang="fr-FR" dirty="0" err="1"/>
              <a:t>rodbung</a:t>
            </a:r>
            <a:r>
              <a:rPr lang="fr-FR" dirty="0"/>
              <a:t>  </a:t>
            </a:r>
            <a:endParaRPr dirty="0"/>
          </a:p>
          <a:p>
            <a:endParaRPr dirty="0"/>
          </a:p>
          <a:p>
            <a:r>
              <a:rPr lang="fr-FR" dirty="0"/>
              <a:t>Développeur (10 ans+ XP)</a:t>
            </a:r>
            <a:endParaRPr dirty="0"/>
          </a:p>
          <a:p>
            <a:endParaRPr dirty="0"/>
          </a:p>
        </p:txBody>
      </p:sp>
      <p:sp>
        <p:nvSpPr>
          <p:cNvPr id="3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148" y="13019484"/>
            <a:ext cx="421844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AutoShape 2" descr="Résultat de recherche d'images pour &quot;twitter logo&quot;">
            <a:extLst>
              <a:ext uri="{FF2B5EF4-FFF2-40B4-BE49-F238E27FC236}">
                <a16:creationId xmlns:a16="http://schemas.microsoft.com/office/drawing/2014/main" id="{68D9CFC1-0894-A848-A5FD-112F09592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logo de Twitter">
            <a:extLst>
              <a:ext uri="{FF2B5EF4-FFF2-40B4-BE49-F238E27FC236}">
                <a16:creationId xmlns:a16="http://schemas.microsoft.com/office/drawing/2014/main" id="{91B25380-8816-4E4E-990D-683A4941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8" y="6858000"/>
            <a:ext cx="666058" cy="5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D34383-2105-C445-89EC-FB7E67417F16}"/>
              </a:ext>
            </a:extLst>
          </p:cNvPr>
          <p:cNvSpPr txBox="1"/>
          <p:nvPr/>
        </p:nvSpPr>
        <p:spPr>
          <a:xfrm>
            <a:off x="16961190" y="6943405"/>
            <a:ext cx="14433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262720-024F-E143-B2C5-688E6C470C81}"/>
              </a:ext>
            </a:extLst>
          </p:cNvPr>
          <p:cNvSpPr txBox="1"/>
          <p:nvPr/>
        </p:nvSpPr>
        <p:spPr>
          <a:xfrm>
            <a:off x="16433082" y="7749971"/>
            <a:ext cx="359553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3"/>
              </a:rPr>
              <a:t>On recrute !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489D0D-9FF1-0F48-A6B2-E310A6488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50" y="6244560"/>
            <a:ext cx="8890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2082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Ressources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" name="- main color, dark red, #7f1111…">
            <a:extLst>
              <a:ext uri="{FF2B5EF4-FFF2-40B4-BE49-F238E27FC236}">
                <a16:creationId xmlns:a16="http://schemas.microsoft.com/office/drawing/2014/main" id="{26D39DE0-A1A4-034B-9BB3-759A676688E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3"/>
              </a:rPr>
              <a:t>Documentation officielle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4"/>
              </a:rPr>
              <a:t>Les recettes</a:t>
            </a:r>
            <a:r>
              <a:rPr lang="fr-FR" dirty="0"/>
              <a:t> 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5"/>
              </a:rPr>
              <a:t>Conférence Assert(JS) 2018 1/2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6"/>
              </a:rPr>
              <a:t>Conférence Assert(JS) 2018 2/2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7"/>
              </a:rPr>
              <a:t>Conférence JSConf Iceland 2018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535387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Merci</a:t>
            </a:r>
            <a:br>
              <a:rPr lang="fr-FR" dirty="0"/>
            </a:br>
            <a:br>
              <a:rPr lang="fr-FR" dirty="0"/>
            </a:br>
            <a:r>
              <a:rPr lang="fr-FR" sz="5400" dirty="0"/>
              <a:t>Des questions ?</a:t>
            </a:r>
            <a:endParaRPr sz="5400"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Sondage 🤔</a:t>
            </a:r>
            <a:endParaRPr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61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028" name="Picture 4" descr="Selenium Logo">
            <a:extLst>
              <a:ext uri="{FF2B5EF4-FFF2-40B4-BE49-F238E27FC236}">
                <a16:creationId xmlns:a16="http://schemas.microsoft.com/office/drawing/2014/main" id="{E26CFB1E-AB96-394B-9100-4B93E0DD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708650"/>
            <a:ext cx="2540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CE7A3B-FE19-B449-8DDC-FF5CF147A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26" y="3390014"/>
            <a:ext cx="4998848" cy="17561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C2F01B-C59F-A34B-B616-9C298E919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60" y="2690923"/>
            <a:ext cx="7823200" cy="2209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FA0194-4A78-7F4D-82AE-B36974AEE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275642"/>
            <a:ext cx="6400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71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Selenium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A2BB51-F2DD-6848-BA75-CE245453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4" y="3077930"/>
            <a:ext cx="13776552" cy="91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0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28" name="Picture 4" descr="Résultat de recherche d'images pour &quot;disgusting gif&quot;">
            <a:extLst>
              <a:ext uri="{FF2B5EF4-FFF2-40B4-BE49-F238E27FC236}">
                <a16:creationId xmlns:a16="http://schemas.microsoft.com/office/drawing/2014/main" id="{C679E05E-4ADF-A047-837A-CD5DA6C3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98" y="2184400"/>
            <a:ext cx="17054543" cy="87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732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84D00F58-7329-3742-A3F8-3D5E6BF7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02" y="3297865"/>
            <a:ext cx="11639995" cy="77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8373555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Initié par </a:t>
            </a:r>
            <a:r>
              <a:rPr lang="fr-FR" dirty="0">
                <a:hlinkClick r:id="rId3"/>
              </a:rPr>
              <a:t>Brian Mann</a:t>
            </a:r>
            <a:r>
              <a:rPr lang="fr-FR" dirty="0"/>
              <a:t> en 2014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Beta public depuis octobre 2017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Focus sur l’expérience développeur (DX)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335150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32" name="https://cfp.devoxx.fr"/>
          <p:cNvSpPr txBox="1"/>
          <p:nvPr/>
        </p:nvSpPr>
        <p:spPr>
          <a:xfrm>
            <a:off x="6443632" y="11886526"/>
            <a:ext cx="11496736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lang="fr-FR" dirty="0">
                <a:hlinkClick r:id="rId3"/>
              </a:rPr>
              <a:t>https://github.com/gothinkster/realworld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E9B613-6CF1-404D-ADD9-F38E5822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26" y="254443"/>
            <a:ext cx="19394007" cy="114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633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Personnalisé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FEFFFF"/>
      </a:hlink>
      <a:folHlink>
        <a:srgbClr val="00FC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277</Words>
  <Application>Microsoft Macintosh PowerPoint</Application>
  <PresentationFormat>Personnalisé</PresentationFormat>
  <Paragraphs>93</Paragraphs>
  <Slides>21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Helvetica Light</vt:lpstr>
      <vt:lpstr>Helvetica Neue</vt:lpstr>
      <vt:lpstr>Montserrat-Bold</vt:lpstr>
      <vt:lpstr>Montserrat-Regular</vt:lpstr>
      <vt:lpstr>Open Sans</vt:lpstr>
      <vt:lpstr>Black</vt:lpstr>
      <vt:lpstr>Accélérez vos tests End-To-End avec Cypress </vt:lpstr>
      <vt:lpstr>Rodolphe BUNG</vt:lpstr>
      <vt:lpstr>Sondage 🤔</vt:lpstr>
      <vt:lpstr>Présentation PowerPoint</vt:lpstr>
      <vt:lpstr>Selenium</vt:lpstr>
      <vt:lpstr>Présentation PowerPoint</vt:lpstr>
      <vt:lpstr>Cypress</vt:lpstr>
      <vt:lpstr>Cypress</vt:lpstr>
      <vt:lpstr>Présentation PowerPoint</vt:lpstr>
      <vt:lpstr>Live Demo</vt:lpstr>
      <vt:lpstr>Présentation PowerPoint</vt:lpstr>
      <vt:lpstr>Résumé</vt:lpstr>
      <vt:lpstr>Présentation PowerPoint</vt:lpstr>
      <vt:lpstr>Test unitaires de composant</vt:lpstr>
      <vt:lpstr>Test de régression visuel</vt:lpstr>
      <vt:lpstr>Les plugins</vt:lpstr>
      <vt:lpstr>La communauté</vt:lpstr>
      <vt:lpstr>Des inconvénients ?</vt:lpstr>
      <vt:lpstr>@Egencia</vt:lpstr>
      <vt:lpstr>Ressources</vt:lpstr>
      <vt:lpstr>Merci  Des questions 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Accélérez vos tests End-To-End avec Cypress </dc:title>
  <cp:lastModifiedBy>Rodolphe Bung</cp:lastModifiedBy>
  <cp:revision>71</cp:revision>
  <dcterms:modified xsi:type="dcterms:W3CDTF">2018-04-16T22:28:28Z</dcterms:modified>
</cp:coreProperties>
</file>